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5" r:id="rId3"/>
    <p:sldId id="274" r:id="rId4"/>
    <p:sldId id="281" r:id="rId5"/>
    <p:sldId id="318" r:id="rId6"/>
    <p:sldId id="31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13DE9-7FE2-9183-6898-FF9BCC78C8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F320-CFFA-4609-975C-F409A6738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F3935-AD3F-1185-E74D-9AA669B83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D63B4-51FD-7129-DF3B-B80518215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A52AF-D2C1-EA0B-9905-1739911A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8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BFF9-EC58-84C6-F5F6-DECAA245D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BAAC3-1F29-22FF-92A5-982DAAB22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B8193-8D81-05A2-FA9E-200BF155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330FB-132F-41BF-E0B4-0AA4C8512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12958-F11D-4428-780F-9CC562B7D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5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E20184-CB2C-CC3E-3C20-54C70AEB6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450469-EB77-DF96-032D-9C0EC7B51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F9C05-88C9-465E-C7C7-EB08ABE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E7750-1C09-5774-4DCB-D4B0138F7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6547-2F22-FD66-2BBD-153B65B7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61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3175-DF74-E0F9-3076-00F09F443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AAE5-829E-4990-34A1-8BB638F76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9D670-96D4-F6B9-D0A8-D46271169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56EF0-5E27-6DBA-1DDE-A9DEF6950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80336-1EC4-F0FE-7720-D7289A7D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5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DE90-0FB6-99E4-727F-831489B9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55941-C11C-4EBF-8A06-E00C95290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8E1A1-6C5F-18E3-87C0-2643157BC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8F009-64DD-B673-24F1-59FA565B6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63552-C352-D824-F1F2-AD150B905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7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99E01-34CE-B4A3-9A71-21A49C99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3A8A5-21BB-DB88-0789-1A39A95DCE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20478D-34AA-1CC4-63F5-F5F746B8A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F347A-E7DA-9FE2-95B4-105B18BD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07C72-7D02-8841-8968-297FE53D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CAFCF-F5D5-ACED-F106-A8D6EF178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65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07C3F-F51E-8760-CE79-43F774434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1AC0F-552B-3C28-7FE8-8883D2162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3E157-D65C-66E3-817E-9AEEA4797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D20336-76F9-2124-C058-8B6B95F36A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9ACF56-A602-1C12-3421-32915DA25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31EEFB-F82E-292B-EBA6-DC0C7FD33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414E15-8D61-F3F6-2D8B-557613DB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D3356A-E11E-1C72-E704-513218CD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17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C5726-CBA6-D5B9-17A6-2D5B1F60C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AC42C5-F20E-6600-5E66-1367F9138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0E9F4-1494-2E99-3768-A651394FD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617C42-FD21-92DA-6CDE-DE17F9FF5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80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C12C2F-5FA3-78A4-F5E8-73516885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23A38E-92D6-DA19-D147-1A8DCCBFB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4E3357-E0E5-2431-157A-F2886FF6C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2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401C4-0FB1-2823-3B17-AD4FA069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4EEC1-1530-8E6A-9A1A-0DB3CCBCF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46F37A-A584-CF04-6EBC-3C1C71E98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EFEEE-FB76-ECF8-5C25-F6DBB069F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CF43A-EBD2-0A16-3617-44B7EF658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30EED-8846-9800-83C7-571E77253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11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0C437-42B4-39AE-8831-1EBD47DC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848D2F-B6A9-07A9-026A-73085F596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449B2-E2F3-457D-B609-A75C2B62CD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6AD7D-73AC-51EC-0966-F625F2AB6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2A1DE-E39D-6A84-E105-400A25078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670A3F-B5DC-95B3-8289-4C12E6EB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76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2ADFAC-F3B7-6AAB-D859-916C54E7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088E8-A254-5507-6D2E-F1D951EAA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56B1-8D9B-D058-FC77-DBA6BBE4C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4A9B55-DDB4-466D-A963-566981B4E10E}" type="datetimeFigureOut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C85BC-88FF-43DE-82CC-469756C261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32A04-2AAC-CD35-E6A7-21DAF1AF7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2687EA-7402-4609-A577-05B0826C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7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6FORpg0KVo?start=10&amp;feature=oembed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1D4D72F3-A798-7CFD-200F-77CA48B864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5" b="100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B84627-8EB7-A5ED-A9B7-57F75F839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6382" y="1679510"/>
            <a:ext cx="4149013" cy="2726838"/>
          </a:xfrm>
          <a:noFill/>
          <a:effectLst/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Welcome to HTML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4765A-6772-1E13-22C7-888F43E65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2367" y="4810539"/>
            <a:ext cx="3937518" cy="788089"/>
          </a:xfrm>
        </p:spPr>
        <p:txBody>
          <a:bodyPr anchor="ctr">
            <a:normAutofit/>
          </a:bodyPr>
          <a:lstStyle/>
          <a:p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27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66F3F-0528-8421-522B-AAC77EF8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14" y="133161"/>
            <a:ext cx="9905999" cy="1478570"/>
          </a:xfrm>
        </p:spPr>
        <p:txBody>
          <a:bodyPr>
            <a:normAutofit/>
          </a:bodyPr>
          <a:lstStyle/>
          <a:p>
            <a:r>
              <a:rPr lang="en-US" sz="4400" dirty="0"/>
              <a:t>Class Announcements (5/9/2024)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61FF5-CBC7-FE55-8A35-6D875AEC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678" y="1611731"/>
            <a:ext cx="6294507" cy="5079297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Söhne"/>
              </a:rPr>
              <a:t>Motivation </a:t>
            </a:r>
          </a:p>
          <a:p>
            <a:r>
              <a:rPr lang="en-US" sz="3800" dirty="0">
                <a:latin typeface="Söhne"/>
              </a:rPr>
              <a:t>Introduction</a:t>
            </a:r>
          </a:p>
          <a:p>
            <a:r>
              <a:rPr lang="en-US" sz="3800" dirty="0">
                <a:latin typeface="Söhne"/>
              </a:rPr>
              <a:t>Setting up </a:t>
            </a:r>
            <a:r>
              <a:rPr lang="en-US" sz="3800" dirty="0" err="1">
                <a:latin typeface="Söhne"/>
              </a:rPr>
              <a:t>Github</a:t>
            </a:r>
            <a:r>
              <a:rPr lang="en-US" sz="3800" dirty="0">
                <a:latin typeface="Söhne"/>
              </a:rPr>
              <a:t> 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</a:t>
            </a:r>
          </a:p>
          <a:p>
            <a:r>
              <a:rPr lang="en-US" sz="2800" dirty="0">
                <a:latin typeface="Arial" panose="020B0604020202020204" pitchFamily="34" charset="0"/>
              </a:rPr>
              <a:t>Setup Node </a:t>
            </a:r>
          </a:p>
          <a:p>
            <a:r>
              <a:rPr lang="en-US" sz="2800" dirty="0">
                <a:latin typeface="Arial" panose="020B0604020202020204" pitchFamily="34" charset="0"/>
              </a:rPr>
              <a:t>Introduce HTML</a:t>
            </a:r>
            <a:br>
              <a:rPr lang="en-US" sz="2800" b="0" i="0" dirty="0">
                <a:solidFill>
                  <a:srgbClr val="D4D4D4"/>
                </a:solidFill>
                <a:effectLst/>
                <a:latin typeface="Arial" panose="020B0604020202020204" pitchFamily="34" charset="0"/>
              </a:rPr>
            </a:br>
            <a:br>
              <a:rPr lang="en-US" b="0" i="0" dirty="0">
                <a:solidFill>
                  <a:srgbClr val="D4D4D4"/>
                </a:solidFill>
                <a:effectLst/>
                <a:latin typeface="Arial" panose="020B0604020202020204" pitchFamily="34" charset="0"/>
              </a:rPr>
            </a:br>
            <a:r>
              <a:rPr lang="en-US" b="1" i="0" dirty="0">
                <a:effectLst/>
                <a:latin typeface="Arial" panose="020B0604020202020204" pitchFamily="34" charset="0"/>
              </a:rPr>
              <a:t>Class Link Recordings</a:t>
            </a:r>
            <a:r>
              <a:rPr lang="en-US" b="1" dirty="0"/>
              <a:t> </a:t>
            </a:r>
            <a:r>
              <a:rPr lang="en-US" dirty="0"/>
              <a:t>https://drive.google.com/file/d/135emzFhKpry2M3cmAM_nTCNWpZeCdrB5/view?usp=sharing</a:t>
            </a:r>
          </a:p>
          <a:p>
            <a:endParaRPr lang="en-US" dirty="0"/>
          </a:p>
        </p:txBody>
      </p:sp>
      <p:pic>
        <p:nvPicPr>
          <p:cNvPr id="12298" name="Picture 10" descr="55,400+ Road Map Stock Photos, Pictures &amp; Royalty-Free Images - iStock |  Roadmap infographic, Map, Road">
            <a:extLst>
              <a:ext uri="{FF2B5EF4-FFF2-40B4-BE49-F238E27FC236}">
                <a16:creationId xmlns:a16="http://schemas.microsoft.com/office/drawing/2014/main" id="{8E04A678-315F-5FE8-A54E-33630DF3A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076" y="1933803"/>
            <a:ext cx="4305763" cy="27579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Online Media 3" title="How to Make Learning as Addictive as Social Media | Luis Von Ahn | TED">
            <a:hlinkClick r:id="" action="ppaction://media"/>
            <a:extLst>
              <a:ext uri="{FF2B5EF4-FFF2-40B4-BE49-F238E27FC236}">
                <a16:creationId xmlns:a16="http://schemas.microsoft.com/office/drawing/2014/main" id="{F97D6143-AED4-117A-5933-456017E2904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278813" y="5013815"/>
            <a:ext cx="25400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6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22B063-AD91-C77F-2D4A-99FEED3D6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4895" y="1122363"/>
            <a:ext cx="4277105" cy="2387600"/>
          </a:xfrm>
        </p:spPr>
        <p:txBody>
          <a:bodyPr>
            <a:normAutofit/>
          </a:bodyPr>
          <a:lstStyle/>
          <a:p>
            <a:r>
              <a:rPr lang="en-US" sz="3400" dirty="0"/>
              <a:t>Instructor Introduction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D3A39AF-9AF9-769F-C6D0-CFF46AFFB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6319" y="3602037"/>
            <a:ext cx="3184804" cy="165576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7" name="Picture 6" descr="A person standing in front of a large screen&#10;&#10;Description automatically generated with medium confidence">
            <a:extLst>
              <a:ext uri="{FF2B5EF4-FFF2-40B4-BE49-F238E27FC236}">
                <a16:creationId xmlns:a16="http://schemas.microsoft.com/office/drawing/2014/main" id="{C90C9BF4-C482-A0A0-5DA6-27F5BEC8E5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6" r="3345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6" name="Picture 6" descr="HD washington huskies wallpapers | Peakpx">
            <a:extLst>
              <a:ext uri="{FF2B5EF4-FFF2-40B4-BE49-F238E27FC236}">
                <a16:creationId xmlns:a16="http://schemas.microsoft.com/office/drawing/2014/main" id="{1ABBED36-C79A-861E-4552-1CC5F8D39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83" y="-65036"/>
            <a:ext cx="11076858" cy="6923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ubtitle 13">
            <a:extLst>
              <a:ext uri="{FF2B5EF4-FFF2-40B4-BE49-F238E27FC236}">
                <a16:creationId xmlns:a16="http://schemas.microsoft.com/office/drawing/2014/main" id="{B6239B3D-9009-A4BD-8BE4-B403F9402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9745" y="-65036"/>
            <a:ext cx="8791575" cy="165576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Who am I?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My name is Kelebet Engida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 descr="A person taking a selfie&#10;&#10;Description automatically generated">
            <a:extLst>
              <a:ext uri="{FF2B5EF4-FFF2-40B4-BE49-F238E27FC236}">
                <a16:creationId xmlns:a16="http://schemas.microsoft.com/office/drawing/2014/main" id="{30901F6A-4248-5D9B-F637-846C711D5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451" y="30867"/>
            <a:ext cx="2315205" cy="3081619"/>
          </a:xfrm>
          <a:prstGeom prst="rect">
            <a:avLst/>
          </a:prstGeom>
        </p:spPr>
      </p:pic>
      <p:pic>
        <p:nvPicPr>
          <p:cNvPr id="11" name="Picture 10" descr="A person climbing a rock wall&#10;&#10;Description automatically generated with medium confidence">
            <a:extLst>
              <a:ext uri="{FF2B5EF4-FFF2-40B4-BE49-F238E27FC236}">
                <a16:creationId xmlns:a16="http://schemas.microsoft.com/office/drawing/2014/main" id="{14E3DF29-849F-9B2D-0FAD-6955EB9BF5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34"/>
          <a:stretch/>
        </p:blipFill>
        <p:spPr>
          <a:xfrm>
            <a:off x="169021" y="125127"/>
            <a:ext cx="2757615" cy="3405508"/>
          </a:xfrm>
          <a:prstGeom prst="rect">
            <a:avLst/>
          </a:prstGeom>
        </p:spPr>
      </p:pic>
      <p:pic>
        <p:nvPicPr>
          <p:cNvPr id="13" name="Picture 12" descr="A person riding a bike&#10;&#10;Description automatically generated with medium confidence">
            <a:extLst>
              <a:ext uri="{FF2B5EF4-FFF2-40B4-BE49-F238E27FC236}">
                <a16:creationId xmlns:a16="http://schemas.microsoft.com/office/drawing/2014/main" id="{119850B2-FC3A-57B1-CDA9-6D3E14BF31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93" y="3704490"/>
            <a:ext cx="3994131" cy="2680141"/>
          </a:xfrm>
          <a:prstGeom prst="rect">
            <a:avLst/>
          </a:prstGeom>
        </p:spPr>
      </p:pic>
      <p:sp>
        <p:nvSpPr>
          <p:cNvPr id="15" name="AutoShape 2">
            <a:extLst>
              <a:ext uri="{FF2B5EF4-FFF2-40B4-BE49-F238E27FC236}">
                <a16:creationId xmlns:a16="http://schemas.microsoft.com/office/drawing/2014/main" id="{C7F7E028-3828-33B8-59F7-1D8B6A2D89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 descr="A person wearing a mask and holding a camera&#10;&#10;Description automatically generated with low confidence">
            <a:extLst>
              <a:ext uri="{FF2B5EF4-FFF2-40B4-BE49-F238E27FC236}">
                <a16:creationId xmlns:a16="http://schemas.microsoft.com/office/drawing/2014/main" id="{97B84EAE-F85E-0425-BC28-5765C575FB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49" y="1342879"/>
            <a:ext cx="2631793" cy="3503007"/>
          </a:xfrm>
          <a:prstGeom prst="rect">
            <a:avLst/>
          </a:prstGeom>
        </p:spPr>
      </p:pic>
      <p:pic>
        <p:nvPicPr>
          <p:cNvPr id="5" name="Picture 4" descr="A person looking through a microscope&#10;&#10;Description automatically generated">
            <a:extLst>
              <a:ext uri="{FF2B5EF4-FFF2-40B4-BE49-F238E27FC236}">
                <a16:creationId xmlns:a16="http://schemas.microsoft.com/office/drawing/2014/main" id="{5CCEB7EF-EAE3-A800-BA54-74CCCE11FA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189" y="3324127"/>
            <a:ext cx="2631793" cy="350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44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D757-7219-C96E-BE4A-DE884FBF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38A1C-705B-ED04-9384-1880DC846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45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510D4F-FAD0-BA7A-2D98-0A7E3FCAB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643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noFill/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AF0504D-46E3-4750-BF16-E3E709EFE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8078" y="2931161"/>
            <a:ext cx="4591562" cy="2026920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Developer Intro 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E5D5682-6D62-4BA5-84F0-4899D2D3F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2899" y="1746344"/>
            <a:ext cx="3110389" cy="914494"/>
          </a:xfrm>
        </p:spPr>
        <p:txBody>
          <a:bodyPr anchor="b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B4D76AD4-46EF-41EC-95E4-3825DE408B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5014" y="634204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811D34E-29B7-4679-91AB-78ABB8E8404F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5/9/2024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C66C5CF-328D-484D-9FF5-E73D0F58E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96200" y="6342042"/>
            <a:ext cx="34701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C08C1309-81A7-4B31-9D5C-F1D2D0AD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5331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63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Söhne</vt:lpstr>
      <vt:lpstr>Office Theme</vt:lpstr>
      <vt:lpstr>Welcome to HTML </vt:lpstr>
      <vt:lpstr>Class Announcements (5/9/2024) </vt:lpstr>
      <vt:lpstr>Instructor Introduction </vt:lpstr>
      <vt:lpstr>PowerPoint Presentation</vt:lpstr>
      <vt:lpstr>PowerPoint Presentation</vt:lpstr>
      <vt:lpstr>Developer Intro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HTML </dc:title>
  <dc:creator>kelebet engida</dc:creator>
  <cp:lastModifiedBy>kelebet engida</cp:lastModifiedBy>
  <cp:revision>1</cp:revision>
  <dcterms:created xsi:type="dcterms:W3CDTF">2024-05-09T21:36:43Z</dcterms:created>
  <dcterms:modified xsi:type="dcterms:W3CDTF">2024-05-09T21:39:29Z</dcterms:modified>
</cp:coreProperties>
</file>

<file path=docProps/thumbnail.jpeg>
</file>